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6"/>
  </p:normalViewPr>
  <p:slideViewPr>
    <p:cSldViewPr snapToGrid="0">
      <p:cViewPr varScale="1">
        <p:scale>
          <a:sx n="107" d="100"/>
          <a:sy n="107" d="100"/>
        </p:scale>
        <p:origin x="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0259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468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255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029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98893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69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896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9043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685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78713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90AA0B-5123-1442-9EA6-CF13D1ECFE81}" type="datetimeFigureOut">
              <a:rPr lang="fr-FR" smtClean="0"/>
              <a:t>19/04/2024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ECA67E-2FE3-1E42-A1C9-8CE1B5DED1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7520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capture d’écran&#10;&#10;Description générée automatiquement">
            <a:extLst>
              <a:ext uri="{FF2B5EF4-FFF2-40B4-BE49-F238E27FC236}">
                <a16:creationId xmlns:a16="http://schemas.microsoft.com/office/drawing/2014/main" id="{7D650464-9D6C-F3E0-CA18-872CC6C3B7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93046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hèm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Macintosh PowerPoint</Application>
  <PresentationFormat>Affichage à l'écran (4:3)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 Chabas</dc:creator>
  <cp:lastModifiedBy>Anna Chabas</cp:lastModifiedBy>
  <cp:revision>1</cp:revision>
  <dcterms:created xsi:type="dcterms:W3CDTF">2024-04-19T13:54:02Z</dcterms:created>
  <dcterms:modified xsi:type="dcterms:W3CDTF">2024-04-19T13:54:45Z</dcterms:modified>
</cp:coreProperties>
</file>